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media’s effect on the election.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Ashley gentle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7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“Did social media ruin the election 2016?”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562" y="1795848"/>
            <a:ext cx="6170141" cy="47861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2973860"/>
            <a:ext cx="3401063" cy="368231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the past very years we have seen a growth in the end of friendship over politics. People saying things like “just unfriend me know” or “congratulations you survived my friend purge</a:t>
            </a:r>
            <a:r>
              <a:rPr lang="en-US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Twitter has caused people to shame or bash people for there political believe. It’s a nasty cycle of political bashing, that people today seem to revel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Trump has taken this reveling in political chaos on social media as a way to get ahead during his election. President trump is one of the most combative candidates on social media in 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“Did social media ruin the election 2016?”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2900363"/>
            <a:ext cx="3401063" cy="2895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trumps main effect on social media during the 2016 election was on twitter.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2016 election was one of the most bashing campaigns in history due to its social media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way social medias like twitter are used today is not how the creators intended for it to be used.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181" y="1671637"/>
            <a:ext cx="47529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07" y="1421446"/>
            <a:ext cx="3401064" cy="17587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Sanders, Hillary and Trump all use social media differently.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256004"/>
            <a:ext cx="3401063" cy="251048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the 2016 election trump, Hillary and sanders all took there campaign to social media.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Trumps “general public” percentage was higher than any other candidate.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Sanders had the highest percentage in “news media”, and Hillary had the highest percentage in “campaign account”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4" y="2092412"/>
            <a:ext cx="6204551" cy="37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0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3.33333E-6 L 2.08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“Candidates </a:t>
            </a:r>
            <a:r>
              <a:rPr lang="en-US" dirty="0">
                <a:solidFill>
                  <a:srgbClr val="FFFF00"/>
                </a:solidFill>
              </a:rPr>
              <a:t>differ in their use of social media to connect with the </a:t>
            </a:r>
            <a:r>
              <a:rPr lang="en-US" dirty="0" smtClean="0">
                <a:solidFill>
                  <a:srgbClr val="FFFF00"/>
                </a:solidFill>
              </a:rPr>
              <a:t>public”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January of 2016 44% of adults said that the learned about the election through social media.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of </a:t>
            </a:r>
            <a:r>
              <a:rPr lang="en-US" dirty="0"/>
              <a:t>J</a:t>
            </a:r>
            <a:r>
              <a:rPr lang="en-US" dirty="0" smtClean="0"/>
              <a:t>uly 24% said that they learned everything about the campaign through Hillary or trumps social media.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/>
              <a:t>M</a:t>
            </a:r>
            <a:r>
              <a:rPr lang="en-US" dirty="0" smtClean="0"/>
              <a:t>ay 11</a:t>
            </a:r>
            <a:r>
              <a:rPr lang="en-US" baseline="30000" dirty="0" smtClean="0"/>
              <a:t>th</a:t>
            </a:r>
            <a:r>
              <a:rPr lang="en-US" dirty="0" smtClean="0"/>
              <a:t>-31</a:t>
            </a:r>
            <a:r>
              <a:rPr lang="en-US" baseline="30000" dirty="0" smtClean="0"/>
              <a:t>st</a:t>
            </a:r>
            <a:r>
              <a:rPr lang="en-US" dirty="0" smtClean="0"/>
              <a:t> of 2016 of the 3 candidates put together there was 714 tweets and 389 Facebook posts 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779373"/>
            <a:ext cx="5195888" cy="39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http</a:t>
            </a:r>
            <a:r>
              <a:rPr lang="en-US" dirty="0">
                <a:solidFill>
                  <a:srgbClr val="FFFF00"/>
                </a:solidFill>
              </a:rPr>
              <a:t>://</a:t>
            </a:r>
            <a:r>
              <a:rPr lang="en-US" dirty="0" smtClean="0">
                <a:solidFill>
                  <a:srgbClr val="FFFF00"/>
                </a:solidFill>
              </a:rPr>
              <a:t>www.npr.org/2016/11/08/500686320/did-social-media-ruin-election-2016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(1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article)</a:t>
            </a:r>
          </a:p>
          <a:p>
            <a:r>
              <a:rPr lang="en-US" dirty="0">
                <a:solidFill>
                  <a:srgbClr val="FFFF00"/>
                </a:solidFill>
              </a:rPr>
              <a:t>http://www.journalism.org/2016/07/18/candidates-differ-in-their-use-of-social-media-to-connect-with-the-public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(2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article/chart)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323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Social media’s effect on the election.</vt:lpstr>
      <vt:lpstr>“Did social media ruin the election 2016?”</vt:lpstr>
      <vt:lpstr>“Did social media ruin the election 2016?”</vt:lpstr>
      <vt:lpstr>Sanders, Hillary and Trump all use social media differently.</vt:lpstr>
      <vt:lpstr>“Candidates differ in their use of social media to connect with the public”</vt:lpstr>
      <vt:lpstr>Bibliography </vt:lpstr>
    </vt:vector>
  </TitlesOfParts>
  <Company>Leon County Schools -LCSB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media’s effect on the election.</dc:title>
  <dc:creator>Gentle, Ashley</dc:creator>
  <cp:lastModifiedBy>Gentle, Ashley</cp:lastModifiedBy>
  <cp:revision>8</cp:revision>
  <dcterms:created xsi:type="dcterms:W3CDTF">2017-11-07T12:38:48Z</dcterms:created>
  <dcterms:modified xsi:type="dcterms:W3CDTF">2017-11-08T13:08:56Z</dcterms:modified>
</cp:coreProperties>
</file>