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>
        <p:scale>
          <a:sx n="160" d="100"/>
          <a:sy n="160" d="100"/>
        </p:scale>
        <p:origin x="156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7147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71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70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50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/>
        </p:nvSpPr>
        <p:spPr>
          <a:xfrm>
            <a:off x="155875" y="2462650"/>
            <a:ext cx="1620900" cy="6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Don’t Breath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@Don’tBreath</a:t>
            </a:r>
            <a:endParaRPr lang="en" dirty="0"/>
          </a:p>
        </p:txBody>
      </p:sp>
      <p:sp>
        <p:nvSpPr>
          <p:cNvPr id="28" name="Shape 28"/>
          <p:cNvSpPr txBox="1"/>
          <p:nvPr/>
        </p:nvSpPr>
        <p:spPr>
          <a:xfrm>
            <a:off x="155875" y="3176150"/>
            <a:ext cx="1620900" cy="1580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 movie about 3 teenagers that try to break into a blind man’s house….but nothing goes as planed.</a:t>
            </a:r>
            <a:endParaRPr lang="en" dirty="0"/>
          </a:p>
        </p:txBody>
      </p:sp>
      <p:sp>
        <p:nvSpPr>
          <p:cNvPr id="29" name="Shape 29"/>
          <p:cNvSpPr txBox="1"/>
          <p:nvPr/>
        </p:nvSpPr>
        <p:spPr>
          <a:xfrm>
            <a:off x="2832526" y="2604600"/>
            <a:ext cx="1790699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Don’t Breath @Don’tBreath</a:t>
            </a:r>
            <a:endParaRPr lang="en" sz="1000" dirty="0"/>
          </a:p>
        </p:txBody>
      </p:sp>
      <p:sp>
        <p:nvSpPr>
          <p:cNvPr id="30" name="Shape 30"/>
          <p:cNvSpPr txBox="1"/>
          <p:nvPr/>
        </p:nvSpPr>
        <p:spPr>
          <a:xfrm>
            <a:off x="2752417" y="2826357"/>
            <a:ext cx="6030299" cy="443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dirty="0" smtClean="0"/>
              <a:t>W</a:t>
            </a:r>
            <a:r>
              <a:rPr lang="en" sz="1200" dirty="0" smtClean="0"/>
              <a:t>ant to be sitting on the edge of youre seat all night? </a:t>
            </a:r>
            <a:r>
              <a:rPr lang="en-US" sz="1200" dirty="0" smtClean="0"/>
              <a:t>Don’t breath is the move for you.</a:t>
            </a:r>
            <a:r>
              <a:rPr lang="en" sz="1200" dirty="0" smtClean="0"/>
              <a:t> </a:t>
            </a:r>
            <a:endParaRPr lang="en" sz="1200" dirty="0"/>
          </a:p>
        </p:txBody>
      </p:sp>
      <p:sp>
        <p:nvSpPr>
          <p:cNvPr id="31" name="Shape 31"/>
          <p:cNvSpPr txBox="1"/>
          <p:nvPr/>
        </p:nvSpPr>
        <p:spPr>
          <a:xfrm>
            <a:off x="2791675" y="3432425"/>
            <a:ext cx="1790699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Don’t Breath @DontBreath</a:t>
            </a:r>
            <a:endParaRPr lang="en" sz="1000" dirty="0"/>
          </a:p>
        </p:txBody>
      </p:sp>
      <p:sp>
        <p:nvSpPr>
          <p:cNvPr id="32" name="Shape 32"/>
          <p:cNvSpPr txBox="1"/>
          <p:nvPr/>
        </p:nvSpPr>
        <p:spPr>
          <a:xfrm>
            <a:off x="2791675" y="3716512"/>
            <a:ext cx="6030299" cy="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B</a:t>
            </a:r>
            <a:r>
              <a:rPr lang="en" sz="1200" dirty="0" smtClean="0"/>
              <a:t>reaking the rules always has concicounces unfortunatly theres was worse.</a:t>
            </a:r>
            <a:endParaRPr lang="en" sz="1200" dirty="0"/>
          </a:p>
        </p:txBody>
      </p:sp>
      <p:sp>
        <p:nvSpPr>
          <p:cNvPr id="33" name="Shape 33"/>
          <p:cNvSpPr txBox="1"/>
          <p:nvPr/>
        </p:nvSpPr>
        <p:spPr>
          <a:xfrm>
            <a:off x="2791675" y="4544325"/>
            <a:ext cx="6030299" cy="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A</a:t>
            </a:r>
            <a:r>
              <a:rPr lang="en" sz="1200" dirty="0" smtClean="0"/>
              <a:t> movie full of suspense come see Don’t Breath in theaters today.</a:t>
            </a:r>
            <a:endParaRPr lang="en" sz="1200" dirty="0"/>
          </a:p>
        </p:txBody>
      </p:sp>
      <p:sp>
        <p:nvSpPr>
          <p:cNvPr id="34" name="Shape 34"/>
          <p:cNvSpPr txBox="1"/>
          <p:nvPr/>
        </p:nvSpPr>
        <p:spPr>
          <a:xfrm>
            <a:off x="2761778" y="4260225"/>
            <a:ext cx="1790699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Don’t Breath @D</a:t>
            </a:r>
            <a:r>
              <a:rPr lang="en-US" sz="1000" dirty="0" smtClean="0"/>
              <a:t>o</a:t>
            </a:r>
            <a:r>
              <a:rPr lang="en" sz="1000" dirty="0" smtClean="0"/>
              <a:t>n’tBreath</a:t>
            </a:r>
            <a:endParaRPr lang="en" sz="1000" dirty="0"/>
          </a:p>
        </p:txBody>
      </p:sp>
      <p:sp>
        <p:nvSpPr>
          <p:cNvPr id="35" name="Shape 35"/>
          <p:cNvSpPr txBox="1"/>
          <p:nvPr/>
        </p:nvSpPr>
        <p:spPr>
          <a:xfrm>
            <a:off x="2901750" y="694150"/>
            <a:ext cx="2264400" cy="6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Place Header Image First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(Size to Grey Box)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388375" y="1422425"/>
            <a:ext cx="1388399" cy="7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Place Profile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Image Second</a:t>
            </a:r>
          </a:p>
          <a:p>
            <a:pPr lvl="0">
              <a:spcBef>
                <a:spcPts val="0"/>
              </a:spcBef>
              <a:buNone/>
            </a:pPr>
            <a:r>
              <a:rPr lang="en" sz="1100"/>
              <a:t>(Size to Grey Box)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674"/>
            <a:ext cx="9144000" cy="105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5" y="1480144"/>
            <a:ext cx="1282543" cy="923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643" y="3503449"/>
            <a:ext cx="640135" cy="542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282" y="4344992"/>
            <a:ext cx="640135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643" y="2661593"/>
            <a:ext cx="640135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155875" y="2617813"/>
            <a:ext cx="16209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Scream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@Scream</a:t>
            </a:r>
            <a:endParaRPr lang="en" dirty="0"/>
          </a:p>
        </p:txBody>
      </p:sp>
      <p:sp>
        <p:nvSpPr>
          <p:cNvPr id="42" name="Shape 42"/>
          <p:cNvSpPr txBox="1"/>
          <p:nvPr/>
        </p:nvSpPr>
        <p:spPr>
          <a:xfrm>
            <a:off x="155875" y="3254062"/>
            <a:ext cx="1620900" cy="1410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</a:t>
            </a:r>
            <a:r>
              <a:rPr lang="en" dirty="0" smtClean="0"/>
              <a:t> small town with little trouble suddenly errupts with a mass serial killer…. </a:t>
            </a:r>
            <a:r>
              <a:rPr lang="en-US" dirty="0" smtClean="0"/>
              <a:t>W</a:t>
            </a:r>
            <a:r>
              <a:rPr lang="en" dirty="0" smtClean="0"/>
              <a:t>ho could it be?</a:t>
            </a:r>
            <a:endParaRPr lang="en" dirty="0"/>
          </a:p>
        </p:txBody>
      </p:sp>
      <p:sp>
        <p:nvSpPr>
          <p:cNvPr id="43" name="Shape 43"/>
          <p:cNvSpPr txBox="1"/>
          <p:nvPr/>
        </p:nvSpPr>
        <p:spPr>
          <a:xfrm>
            <a:off x="2791675" y="2604600"/>
            <a:ext cx="1790700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Scream @Scream</a:t>
            </a:r>
            <a:endParaRPr lang="en" sz="1000" dirty="0"/>
          </a:p>
        </p:txBody>
      </p:sp>
      <p:sp>
        <p:nvSpPr>
          <p:cNvPr id="44" name="Shape 44"/>
          <p:cNvSpPr txBox="1"/>
          <p:nvPr/>
        </p:nvSpPr>
        <p:spPr>
          <a:xfrm>
            <a:off x="2791675" y="2888700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E</a:t>
            </a:r>
            <a:r>
              <a:rPr lang="en" sz="1200" dirty="0" smtClean="0"/>
              <a:t>very wanted to see most people nightmare come true come see scream today</a:t>
            </a:r>
            <a:endParaRPr lang="en" sz="1200" dirty="0"/>
          </a:p>
        </p:txBody>
      </p:sp>
      <p:sp>
        <p:nvSpPr>
          <p:cNvPr id="45" name="Shape 45"/>
          <p:cNvSpPr txBox="1"/>
          <p:nvPr/>
        </p:nvSpPr>
        <p:spPr>
          <a:xfrm>
            <a:off x="2791675" y="3432425"/>
            <a:ext cx="1790700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Name@Username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2893600" y="3716500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Wan</a:t>
            </a:r>
            <a:r>
              <a:rPr lang="en" sz="1200" dirty="0" smtClean="0"/>
              <a:t>t to be screaming all night? </a:t>
            </a:r>
            <a:r>
              <a:rPr lang="en-US" sz="1200" dirty="0" smtClean="0"/>
              <a:t>S</a:t>
            </a:r>
            <a:r>
              <a:rPr lang="en" sz="1200" dirty="0" smtClean="0"/>
              <a:t>creams in theaters today</a:t>
            </a:r>
            <a:r>
              <a:rPr lang="en" dirty="0" smtClean="0"/>
              <a:t>.</a:t>
            </a:r>
            <a:endParaRPr lang="en" dirty="0"/>
          </a:p>
        </p:txBody>
      </p:sp>
      <p:sp>
        <p:nvSpPr>
          <p:cNvPr id="47" name="Shape 47"/>
          <p:cNvSpPr txBox="1"/>
          <p:nvPr/>
        </p:nvSpPr>
        <p:spPr>
          <a:xfrm>
            <a:off x="2791675" y="4544325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Get ready to scream you’re lungs out today when you see scream</a:t>
            </a:r>
            <a:r>
              <a:rPr lang="en" dirty="0" smtClean="0"/>
              <a:t>.</a:t>
            </a:r>
            <a:endParaRPr lang="en" dirty="0"/>
          </a:p>
        </p:txBody>
      </p:sp>
      <p:sp>
        <p:nvSpPr>
          <p:cNvPr id="48" name="Shape 48"/>
          <p:cNvSpPr txBox="1"/>
          <p:nvPr/>
        </p:nvSpPr>
        <p:spPr>
          <a:xfrm>
            <a:off x="2791675" y="4260225"/>
            <a:ext cx="1790700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Scream @Scream</a:t>
            </a:r>
            <a:endParaRPr lang="en" sz="1000" dirty="0"/>
          </a:p>
        </p:txBody>
      </p:sp>
      <p:sp>
        <p:nvSpPr>
          <p:cNvPr id="49" name="Shape 49"/>
          <p:cNvSpPr txBox="1"/>
          <p:nvPr/>
        </p:nvSpPr>
        <p:spPr>
          <a:xfrm>
            <a:off x="2893600" y="669700"/>
            <a:ext cx="22644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Place Header Image First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(Size to Grey Box)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388375" y="1422425"/>
            <a:ext cx="1388400" cy="7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Place Profile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Image Second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(Size to Grey Box)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5" y="1489828"/>
            <a:ext cx="1295700" cy="1154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443" y="3503449"/>
            <a:ext cx="597460" cy="548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443" y="4316098"/>
            <a:ext cx="597460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443" y="2670769"/>
            <a:ext cx="597460" cy="548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6588"/>
            <a:ext cx="9144000" cy="1003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155875" y="2561400"/>
            <a:ext cx="16209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IT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@IT</a:t>
            </a:r>
            <a:endParaRPr lang="en" dirty="0"/>
          </a:p>
        </p:txBody>
      </p:sp>
      <p:sp>
        <p:nvSpPr>
          <p:cNvPr id="42" name="Shape 42"/>
          <p:cNvSpPr txBox="1"/>
          <p:nvPr/>
        </p:nvSpPr>
        <p:spPr>
          <a:xfrm>
            <a:off x="155875" y="3239364"/>
            <a:ext cx="16209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</a:t>
            </a:r>
            <a:r>
              <a:rPr lang="en" dirty="0" smtClean="0"/>
              <a:t>n ancient evil emerges every 27 years to prey on children and this time its up to 7 kids to face there fears and beat it.</a:t>
            </a:r>
            <a:endParaRPr lang="en" dirty="0"/>
          </a:p>
        </p:txBody>
      </p:sp>
      <p:sp>
        <p:nvSpPr>
          <p:cNvPr id="43" name="Shape 43"/>
          <p:cNvSpPr txBox="1"/>
          <p:nvPr/>
        </p:nvSpPr>
        <p:spPr>
          <a:xfrm>
            <a:off x="2791675" y="2604600"/>
            <a:ext cx="1790700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IT @IT</a:t>
            </a:r>
            <a:endParaRPr lang="en" sz="1000" dirty="0"/>
          </a:p>
        </p:txBody>
      </p:sp>
      <p:sp>
        <p:nvSpPr>
          <p:cNvPr id="44" name="Shape 44"/>
          <p:cNvSpPr txBox="1"/>
          <p:nvPr/>
        </p:nvSpPr>
        <p:spPr>
          <a:xfrm>
            <a:off x="2791675" y="2888700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C</a:t>
            </a:r>
            <a:r>
              <a:rPr lang="en" sz="1200" dirty="0" smtClean="0"/>
              <a:t>ome </a:t>
            </a:r>
            <a:r>
              <a:rPr lang="en-US" sz="1200" dirty="0"/>
              <a:t>w</a:t>
            </a:r>
            <a:r>
              <a:rPr lang="en-US" sz="1200" dirty="0" smtClean="0"/>
              <a:t>atch</a:t>
            </a:r>
            <a:r>
              <a:rPr lang="en" sz="1200" dirty="0" smtClean="0"/>
              <a:t> 7 kids face there biggest fears in hopes to safe there town.</a:t>
            </a:r>
            <a:endParaRPr lang="en" sz="1200" dirty="0"/>
          </a:p>
        </p:txBody>
      </p:sp>
      <p:sp>
        <p:nvSpPr>
          <p:cNvPr id="45" name="Shape 45"/>
          <p:cNvSpPr txBox="1"/>
          <p:nvPr/>
        </p:nvSpPr>
        <p:spPr>
          <a:xfrm>
            <a:off x="2893600" y="3494756"/>
            <a:ext cx="1790700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IT @IT</a:t>
            </a:r>
            <a:endParaRPr lang="en" sz="1000" dirty="0"/>
          </a:p>
        </p:txBody>
      </p:sp>
      <p:sp>
        <p:nvSpPr>
          <p:cNvPr id="46" name="Shape 46"/>
          <p:cNvSpPr txBox="1"/>
          <p:nvPr/>
        </p:nvSpPr>
        <p:spPr>
          <a:xfrm>
            <a:off x="2893600" y="3738807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Come see </a:t>
            </a:r>
            <a:r>
              <a:rPr lang="en-US" sz="1200" dirty="0" smtClean="0"/>
              <a:t>IT today in theaters you wont regret it.</a:t>
            </a:r>
            <a:r>
              <a:rPr lang="en" sz="1200" dirty="0" smtClean="0"/>
              <a:t> </a:t>
            </a:r>
            <a:endParaRPr lang="en" sz="1200" dirty="0"/>
          </a:p>
        </p:txBody>
      </p:sp>
      <p:sp>
        <p:nvSpPr>
          <p:cNvPr id="47" name="Shape 47"/>
          <p:cNvSpPr txBox="1"/>
          <p:nvPr/>
        </p:nvSpPr>
        <p:spPr>
          <a:xfrm>
            <a:off x="2825034" y="4534462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C</a:t>
            </a:r>
            <a:r>
              <a:rPr lang="en" sz="1200" dirty="0" smtClean="0"/>
              <a:t>ome play with no ones favorite clown get you’re tickets today.</a:t>
            </a:r>
            <a:endParaRPr lang="en" sz="1200" dirty="0"/>
          </a:p>
        </p:txBody>
      </p:sp>
      <p:sp>
        <p:nvSpPr>
          <p:cNvPr id="48" name="Shape 48"/>
          <p:cNvSpPr txBox="1"/>
          <p:nvPr/>
        </p:nvSpPr>
        <p:spPr>
          <a:xfrm>
            <a:off x="2791675" y="4260225"/>
            <a:ext cx="1790700" cy="2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IT @IT</a:t>
            </a:r>
            <a:endParaRPr lang="en" sz="1000" dirty="0"/>
          </a:p>
        </p:txBody>
      </p:sp>
      <p:sp>
        <p:nvSpPr>
          <p:cNvPr id="49" name="Shape 49"/>
          <p:cNvSpPr txBox="1"/>
          <p:nvPr/>
        </p:nvSpPr>
        <p:spPr>
          <a:xfrm>
            <a:off x="2893600" y="669700"/>
            <a:ext cx="22644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Place Header Image First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(Size to Grey Box)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388375" y="1422425"/>
            <a:ext cx="1388400" cy="7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/>
              <a:t>Place Profile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dirty="0"/>
              <a:t>Image Second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dirty="0"/>
              <a:t>(Size to Grey Box)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6" y="1217906"/>
            <a:ext cx="1289120" cy="1143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07" y="2645975"/>
            <a:ext cx="708967" cy="57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477" y="4322556"/>
            <a:ext cx="707197" cy="57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707" y="3482741"/>
            <a:ext cx="707197" cy="573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0675"/>
            <a:ext cx="9144000" cy="10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155875" y="2462650"/>
            <a:ext cx="16209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</a:t>
            </a:r>
            <a:r>
              <a:rPr lang="en" dirty="0" smtClean="0"/>
              <a:t>merican horror story @americanhorror story </a:t>
            </a:r>
            <a:endParaRPr lang="en" dirty="0"/>
          </a:p>
        </p:txBody>
      </p:sp>
      <p:sp>
        <p:nvSpPr>
          <p:cNvPr id="42" name="Shape 42"/>
          <p:cNvSpPr txBox="1"/>
          <p:nvPr/>
        </p:nvSpPr>
        <p:spPr>
          <a:xfrm>
            <a:off x="165932" y="3581362"/>
            <a:ext cx="1620900" cy="11998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</a:t>
            </a:r>
            <a:r>
              <a:rPr lang="en" dirty="0" smtClean="0"/>
              <a:t> horror story were every season is a new thing to terrify you.</a:t>
            </a:r>
            <a:endParaRPr lang="en" dirty="0"/>
          </a:p>
        </p:txBody>
      </p:sp>
      <p:sp>
        <p:nvSpPr>
          <p:cNvPr id="43" name="Shape 43"/>
          <p:cNvSpPr txBox="1"/>
          <p:nvPr/>
        </p:nvSpPr>
        <p:spPr>
          <a:xfrm>
            <a:off x="2791675" y="2537875"/>
            <a:ext cx="1790700" cy="384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American horror story @americanhorrorstory</a:t>
            </a:r>
            <a:endParaRPr lang="en" sz="1000" dirty="0"/>
          </a:p>
        </p:txBody>
      </p:sp>
      <p:sp>
        <p:nvSpPr>
          <p:cNvPr id="44" name="Shape 44"/>
          <p:cNvSpPr txBox="1"/>
          <p:nvPr/>
        </p:nvSpPr>
        <p:spPr>
          <a:xfrm>
            <a:off x="2791675" y="2888700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“we are all freaks” so come watch American horror story with us.</a:t>
            </a:r>
            <a:r>
              <a:rPr lang="en" sz="1200" dirty="0" smtClean="0"/>
              <a:t> </a:t>
            </a:r>
            <a:endParaRPr lang="en" sz="1200" dirty="0"/>
          </a:p>
        </p:txBody>
      </p:sp>
      <p:sp>
        <p:nvSpPr>
          <p:cNvPr id="45" name="Shape 45"/>
          <p:cNvSpPr txBox="1"/>
          <p:nvPr/>
        </p:nvSpPr>
        <p:spPr>
          <a:xfrm>
            <a:off x="2833511" y="3305164"/>
            <a:ext cx="1790700" cy="379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 dirty="0" smtClean="0"/>
              <a:t>A</a:t>
            </a:r>
            <a:r>
              <a:rPr lang="en" sz="1000" dirty="0" smtClean="0"/>
              <a:t>merican horror story @americanhorrorstory</a:t>
            </a:r>
            <a:endParaRPr lang="en" sz="1000" dirty="0"/>
          </a:p>
        </p:txBody>
      </p:sp>
      <p:sp>
        <p:nvSpPr>
          <p:cNvPr id="46" name="Shape 46"/>
          <p:cNvSpPr txBox="1"/>
          <p:nvPr/>
        </p:nvSpPr>
        <p:spPr>
          <a:xfrm>
            <a:off x="2791675" y="3716512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C</a:t>
            </a:r>
            <a:r>
              <a:rPr lang="en" sz="1200" dirty="0" smtClean="0"/>
              <a:t>ome watch us for a night of scares</a:t>
            </a:r>
            <a:r>
              <a:rPr lang="en" dirty="0" smtClean="0"/>
              <a:t>.</a:t>
            </a:r>
            <a:r>
              <a:rPr lang="en" dirty="0" smtClean="0"/>
              <a:t> </a:t>
            </a:r>
            <a:endParaRPr lang="en" dirty="0"/>
          </a:p>
        </p:txBody>
      </p:sp>
      <p:sp>
        <p:nvSpPr>
          <p:cNvPr id="47" name="Shape 47"/>
          <p:cNvSpPr txBox="1"/>
          <p:nvPr/>
        </p:nvSpPr>
        <p:spPr>
          <a:xfrm>
            <a:off x="2783615" y="4548246"/>
            <a:ext cx="60303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T</a:t>
            </a:r>
            <a:r>
              <a:rPr lang="en" sz="1200" dirty="0" smtClean="0"/>
              <a:t>he show you have to watch to believe</a:t>
            </a:r>
            <a:r>
              <a:rPr lang="en" dirty="0" smtClean="0"/>
              <a:t>.</a:t>
            </a:r>
            <a:endParaRPr lang="en" dirty="0"/>
          </a:p>
        </p:txBody>
      </p:sp>
      <p:sp>
        <p:nvSpPr>
          <p:cNvPr id="48" name="Shape 48"/>
          <p:cNvSpPr txBox="1"/>
          <p:nvPr/>
        </p:nvSpPr>
        <p:spPr>
          <a:xfrm>
            <a:off x="2791675" y="4122553"/>
            <a:ext cx="1790700" cy="400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 smtClean="0"/>
              <a:t>American horror story @americanhorrorstory</a:t>
            </a:r>
            <a:endParaRPr lang="en" sz="1000" dirty="0"/>
          </a:p>
        </p:txBody>
      </p:sp>
      <p:sp>
        <p:nvSpPr>
          <p:cNvPr id="49" name="Shape 49"/>
          <p:cNvSpPr txBox="1"/>
          <p:nvPr/>
        </p:nvSpPr>
        <p:spPr>
          <a:xfrm>
            <a:off x="2893600" y="669700"/>
            <a:ext cx="22644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Place Header Image First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(Size to Grey Box)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388375" y="1422425"/>
            <a:ext cx="1388400" cy="7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/>
              <a:t>Place Profile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dirty="0"/>
              <a:t>Image Second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dirty="0"/>
              <a:t>(Size to Grey Box)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11"/>
            <a:ext cx="9143999" cy="1026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5" y="1480145"/>
            <a:ext cx="1340553" cy="923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057" y="2662494"/>
            <a:ext cx="662558" cy="55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093" y="3503450"/>
            <a:ext cx="664522" cy="55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153" y="4340366"/>
            <a:ext cx="66452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73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389</Words>
  <Application>Microsoft Office PowerPoint</Application>
  <PresentationFormat>On-screen Show (16:9)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simple-light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Gentle, Ashley</dc:creator>
  <cp:lastModifiedBy>Gentle, Ashley</cp:lastModifiedBy>
  <cp:revision>8</cp:revision>
  <dcterms:modified xsi:type="dcterms:W3CDTF">2017-11-01T12:01:05Z</dcterms:modified>
</cp:coreProperties>
</file>